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27F1-61F1-41F0-A979-4E05BB77D867}" type="datetimeFigureOut">
              <a:rPr lang="ru-RU" smtClean="0"/>
              <a:t>18.08.2005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A9EC-4DED-4D90-83EE-75D1F2212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27F1-61F1-41F0-A979-4E05BB77D867}" type="datetimeFigureOut">
              <a:rPr lang="ru-RU" smtClean="0"/>
              <a:t>18.08.2005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A9EC-4DED-4D90-83EE-75D1F2212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27F1-61F1-41F0-A979-4E05BB77D867}" type="datetimeFigureOut">
              <a:rPr lang="ru-RU" smtClean="0"/>
              <a:t>18.08.2005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A9EC-4DED-4D90-83EE-75D1F2212B4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27F1-61F1-41F0-A979-4E05BB77D867}" type="datetimeFigureOut">
              <a:rPr lang="ru-RU" smtClean="0"/>
              <a:t>18.08.2005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A9EC-4DED-4D90-83EE-75D1F2212B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27F1-61F1-41F0-A979-4E05BB77D867}" type="datetimeFigureOut">
              <a:rPr lang="ru-RU" smtClean="0"/>
              <a:t>18.08.2005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A9EC-4DED-4D90-83EE-75D1F2212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27F1-61F1-41F0-A979-4E05BB77D867}" type="datetimeFigureOut">
              <a:rPr lang="ru-RU" smtClean="0"/>
              <a:t>18.08.2005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A9EC-4DED-4D90-83EE-75D1F2212B4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27F1-61F1-41F0-A979-4E05BB77D867}" type="datetimeFigureOut">
              <a:rPr lang="ru-RU" smtClean="0"/>
              <a:t>18.08.2005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A9EC-4DED-4D90-83EE-75D1F2212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27F1-61F1-41F0-A979-4E05BB77D867}" type="datetimeFigureOut">
              <a:rPr lang="ru-RU" smtClean="0"/>
              <a:t>18.08.2005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A9EC-4DED-4D90-83EE-75D1F2212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27F1-61F1-41F0-A979-4E05BB77D867}" type="datetimeFigureOut">
              <a:rPr lang="ru-RU" smtClean="0"/>
              <a:t>18.08.2005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A9EC-4DED-4D90-83EE-75D1F2212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27F1-61F1-41F0-A979-4E05BB77D867}" type="datetimeFigureOut">
              <a:rPr lang="ru-RU" smtClean="0"/>
              <a:t>18.08.2005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A9EC-4DED-4D90-83EE-75D1F2212B4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27F1-61F1-41F0-A979-4E05BB77D867}" type="datetimeFigureOut">
              <a:rPr lang="ru-RU" smtClean="0"/>
              <a:t>18.08.2005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A9EC-4DED-4D90-83EE-75D1F2212B4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17C27F1-61F1-41F0-A979-4E05BB77D867}" type="datetimeFigureOut">
              <a:rPr lang="ru-RU" smtClean="0"/>
              <a:t>18.08.2005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F40A9EC-4DED-4D90-83EE-75D1F2212B4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ГОСУДАРСТВЕННАЯ АККРЕДИТАЦИЯ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1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ст</a:t>
            </a:r>
            <a:r>
              <a:rPr lang="ru-RU" dirty="0"/>
              <a:t>. 92 Федерального закона от 29.12.2012 № 273-ФЗ «Об образовании в Российской Федерации»;</a:t>
            </a:r>
          </a:p>
          <a:p>
            <a:r>
              <a:rPr lang="ru-RU" dirty="0"/>
              <a:t>Положением о государственной аккредитации образовательной деятельности (утв. Постановлением Правительства РФ от 18.11.2013 № 1039);</a:t>
            </a:r>
          </a:p>
          <a:p>
            <a:r>
              <a:rPr lang="ru-RU" dirty="0"/>
              <a:t>Административным регламентом предоставления органами государственной власти субъектов Российской Федерации, осуществляющими переданные полномочия Российской Федерации в области образования, государственной услуги по государственной аккредитации образовательных учреждений (утв. Приказом </a:t>
            </a:r>
            <a:r>
              <a:rPr lang="ru-RU" dirty="0" err="1"/>
              <a:t>Минобрнауки</a:t>
            </a:r>
            <a:r>
              <a:rPr lang="ru-RU" dirty="0"/>
              <a:t> России от 13.06.2012 № 483);</a:t>
            </a:r>
          </a:p>
          <a:p>
            <a:r>
              <a:rPr lang="ru-RU" dirty="0"/>
              <a:t>Приказом </a:t>
            </a:r>
            <a:r>
              <a:rPr lang="ru-RU" dirty="0" err="1"/>
              <a:t>Минобрнауки</a:t>
            </a:r>
            <a:r>
              <a:rPr lang="ru-RU" dirty="0"/>
              <a:t> России от 18.03.2014 № 193 «Об утверждении форм заявлений о проведении государственной аккредитации образовательной деятельности, о выдаче временного свидетельства о государственной аккредитации, о переоформлении свидетельства о государственной аккредитации и о выдаче дубликата свидетельства о государственной аккредитации (временного свидетельства о государственной аккредитации)»;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 правовая база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6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Заявление о проведении государственной аккредитации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Доверенность или иной документ, подтверждающие право уполномоченного лица действовать от имени образовательной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Копия договора о сетевой форме реализации образовательных программ, заключенного в соответствии со ст. 15 ФЗ «Об образовании в Российской Федерации»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(с предъявлением оригинала, если копия нотариально не заверена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Копии разработанных и утвержденных совместно с другими организациями, осуществляющими образовательную деятельность, образовательных программ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(при наличии образовательных программ, реализуемых с использованием сетевой формы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Сведения о результатах общественной (общественно-профессиональной) аккредитации организации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(при наличии)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Документы, предоставляемые на государственную аккредитацию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5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Государственная аккредитация образовательной деятельности проводится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порезультатам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экспертизы, которая основана на принципах объективности ее проведения и ответственности экспертов за качество ее проведения.</a:t>
            </a:r>
          </a:p>
          <a:p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Предметом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экспертизы является определение соответствия содержания и качества подготовки обучающихся по заявленным для государственной аккредитации образовательным программам федеральным государственным образовательным стандартам.</a:t>
            </a:r>
          </a:p>
          <a:p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Государственная аккредитация образовательных программ начального общего, основного общего, среднего общего образования может проводиться поэтапно по ступеням образования.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проведения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государственной аккредитации: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Принятие решения о государственной аккредитации осуществляется в срок, не превышающий 105 дней со дня приема заявления.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При принятии решения о государственной аккредитации образовательной организации выдается свидетельство о государственной аккредитации, срок действия которого составляет двенадцать лет (за исключением организаций, осуществляющих образовательную деятельность по основным профессиональным образовательным программам).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устав образовательного учреждения, изменения и дополнения в устав, положение о филиале;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свидетельства о регистрации юридического лица, о внесении записи в единый государственный реестр юридических лиц в связи с внесением изменений в учредительные документы, о постановке на учет в налоговом органе;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действующая и предыдущие лицензии на осуществление образовательной деятельности с приложениями;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свидетельство о государственной аккредитации с приложением и приказом о государственной аккредитации;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приказы по основной деятельности, движению контингента обучающихся, кадрам;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программно-методическое обеспечение образовательного процесса, полнота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исполнения образовательных (учебных) программ: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федеральные государственные образовательные стандарты по заявленным основным общеобразовательным программам;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годовой календарный учебный график;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основные образовательные программы (начального общего, основного общего, среднего общего образования);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учебные планы (с пояснительной запиской);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образовательные (учебные) программы;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рабочие учебные программы (с календарно-тематическим планом);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классные журналы;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расписание учебных занятий (текущий учебный год);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документы кадрового обеспечения образовательного процесса: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копии дипломов об образовании; документов, подтверждающих квалификацию педагога; свидетельств, сертификатов и т.д. о повышении квалификации педагога;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перспективный план повышения квалификации;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штатное расписание, тарификация (при необходимости);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документы итоговой аттестации выпускников, мониторинга качества образования: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протоколы заседаний педагогического совета;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приказы руководителя образовательного учреждения;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протоколы экзаменов, результаты ЕГЭ, ОГЭ;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результаты независимого тестирования Центра мониторинга;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результаты тестирования, проведенного при контроле качества образования;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сведения о промежуточной аттестации обучающихся;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классные журналы выпускных классов;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книги выдачи документов;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личные дела обучающихся.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Информационной базой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экспертизы являются следующие документы: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07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</TotalTime>
  <Words>635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ГОСУДАРСТВЕННАЯ АККРЕДИТАЦИЯ </vt:lpstr>
      <vt:lpstr>Нормативно- правовая база</vt:lpstr>
      <vt:lpstr>Документы, предоставляемые на государственную аккредитацию </vt:lpstr>
      <vt:lpstr>Порядок проведения  государственной аккредитации: </vt:lpstr>
      <vt:lpstr>Презентация PowerPoint</vt:lpstr>
      <vt:lpstr>Информационной базой аккредитационной экспертизы являются следующие документы: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Lyubov</dc:creator>
  <cp:lastModifiedBy>Lyubov</cp:lastModifiedBy>
  <cp:revision>4</cp:revision>
  <dcterms:created xsi:type="dcterms:W3CDTF">2005-08-17T22:35:32Z</dcterms:created>
  <dcterms:modified xsi:type="dcterms:W3CDTF">2005-08-18T00:12:13Z</dcterms:modified>
</cp:coreProperties>
</file>